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2" r:id="rId3"/>
    <p:sldId id="295" r:id="rId4"/>
    <p:sldId id="257" r:id="rId5"/>
    <p:sldId id="258" r:id="rId6"/>
    <p:sldId id="259" r:id="rId7"/>
    <p:sldId id="260" r:id="rId8"/>
    <p:sldId id="261" r:id="rId9"/>
    <p:sldId id="290" r:id="rId10"/>
    <p:sldId id="262" r:id="rId11"/>
    <p:sldId id="263" r:id="rId12"/>
    <p:sldId id="264" r:id="rId13"/>
    <p:sldId id="286" r:id="rId14"/>
    <p:sldId id="296" r:id="rId15"/>
    <p:sldId id="297" r:id="rId16"/>
    <p:sldId id="278" r:id="rId17"/>
    <p:sldId id="277" r:id="rId18"/>
    <p:sldId id="279" r:id="rId19"/>
    <p:sldId id="283" r:id="rId20"/>
    <p:sldId id="287" r:id="rId21"/>
    <p:sldId id="289" r:id="rId22"/>
    <p:sldId id="265" r:id="rId23"/>
    <p:sldId id="301" r:id="rId24"/>
    <p:sldId id="266" r:id="rId25"/>
    <p:sldId id="284" r:id="rId26"/>
    <p:sldId id="267" r:id="rId27"/>
    <p:sldId id="268" r:id="rId28"/>
    <p:sldId id="269" r:id="rId29"/>
    <p:sldId id="281" r:id="rId30"/>
    <p:sldId id="282" r:id="rId31"/>
    <p:sldId id="270" r:id="rId32"/>
    <p:sldId id="293" r:id="rId33"/>
    <p:sldId id="271" r:id="rId34"/>
    <p:sldId id="274" r:id="rId35"/>
    <p:sldId id="307" r:id="rId36"/>
    <p:sldId id="30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3" d="100"/>
          <a:sy n="103" d="100"/>
        </p:scale>
        <p:origin x="-41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974FE-2FBC-4CA4-8145-DD1C70F0A8B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7E41-6782-4690-99E3-C75099555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7531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Быстро доехать общественным транспортом!</a:t>
            </a:r>
            <a:endParaRPr lang="ru-RU" dirty="0"/>
          </a:p>
        </p:txBody>
      </p:sp>
      <p:sp>
        <p:nvSpPr>
          <p:cNvPr id="1536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3794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Картинки по запросу фото в общественном транспорте казу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Картинки по запросу фото в общественном транспорте каз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667500" cy="44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В университете всем говорить здравствуйте,</a:t>
            </a:r>
            <a:br>
              <a:rPr lang="ru-RU" sz="3000" dirty="0" smtClean="0"/>
            </a:br>
            <a:r>
              <a:rPr lang="ru-RU" sz="3000" dirty="0" smtClean="0"/>
              <a:t>а то вдруг это преподаватель!</a:t>
            </a:r>
            <a:endParaRPr lang="ru-RU" sz="3000" dirty="0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675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Веди себя на лекции тихо-тихо!</a:t>
            </a:r>
            <a:endParaRPr lang="ru-RU" dirty="0"/>
          </a:p>
        </p:txBody>
      </p:sp>
      <p:sp>
        <p:nvSpPr>
          <p:cNvPr id="13314" name="AutoShape 2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2643206" cy="2073265"/>
          </a:xfrm>
          <a:prstGeom prst="rect">
            <a:avLst/>
          </a:prstGeom>
          <a:noFill/>
        </p:spPr>
      </p:pic>
      <p:pic>
        <p:nvPicPr>
          <p:cNvPr id="13324" name="Picture 12" descr="устал студент девушка в очках спать на книгах в библиотеке Фото со стока - 265195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2724330" cy="1785950"/>
          </a:xfrm>
          <a:prstGeom prst="rect">
            <a:avLst/>
          </a:prstGeom>
          <a:noFill/>
        </p:spPr>
      </p:pic>
      <p:pic>
        <p:nvPicPr>
          <p:cNvPr id="9" name="Picture 6" descr="Приколы студентов (93 фото и 1 виде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3115"/>
            <a:ext cx="3643338" cy="273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подавай виду, </a:t>
            </a:r>
            <a:endParaRPr lang="ru-RU" dirty="0"/>
          </a:p>
        </p:txBody>
      </p:sp>
      <p:pic>
        <p:nvPicPr>
          <p:cNvPr id="430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5753100" cy="363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2900354" cy="5715040"/>
          </a:xfrm>
        </p:spPr>
        <p:txBody>
          <a:bodyPr/>
          <a:lstStyle/>
          <a:p>
            <a:r>
              <a:rPr lang="ru-RU" dirty="0" smtClean="0"/>
              <a:t>Студенты глазами препода-вателей.</a:t>
            </a:r>
            <a:endParaRPr lang="ru-RU" dirty="0"/>
          </a:p>
        </p:txBody>
      </p:sp>
      <p:pic>
        <p:nvPicPr>
          <p:cNvPr id="4" name="Picture 2" descr="Так выглядят старшекурсники и первокурсники - кот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42"/>
            <a:ext cx="508635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мешные картинки про студентов (16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75204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Сессия всегда приходит внезапно!</a:t>
            </a:r>
            <a:endParaRPr lang="ru-RU" dirty="0"/>
          </a:p>
        </p:txBody>
      </p:sp>
      <p:sp>
        <p:nvSpPr>
          <p:cNvPr id="35842" name="AutoShape 2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преподавателям иногда трудно узнать своего студента.</a:t>
            </a:r>
            <a:endParaRPr lang="ru-RU" dirty="0"/>
          </a:p>
        </p:txBody>
      </p:sp>
      <p:sp>
        <p:nvSpPr>
          <p:cNvPr id="34818" name="AutoShape 2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58165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Порази преподавателя своим рвением к знаниям.</a:t>
            </a:r>
            <a:endParaRPr lang="ru-RU" dirty="0"/>
          </a:p>
        </p:txBody>
      </p:sp>
      <p:pic>
        <p:nvPicPr>
          <p:cNvPr id="36866" name="Picture 2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Вытяни билет мечты.</a:t>
            </a:r>
            <a:endParaRPr lang="ru-RU" dirty="0"/>
          </a:p>
        </p:txBody>
      </p:sp>
      <p:pic>
        <p:nvPicPr>
          <p:cNvPr id="38914" name="Picture 2" descr="Смешные картинки про студентов (16 фото)"/>
          <p:cNvPicPr>
            <a:picLocks noChangeAspect="1" noChangeArrowheads="1"/>
          </p:cNvPicPr>
          <p:nvPr/>
        </p:nvPicPr>
        <p:blipFill>
          <a:blip r:embed="rId2"/>
          <a:srcRect l="8750" t="25000" r="8749" b="29166"/>
          <a:stretch>
            <a:fillRect/>
          </a:stretch>
        </p:blipFill>
        <p:spPr bwMode="auto">
          <a:xfrm>
            <a:off x="1643042" y="2000240"/>
            <a:ext cx="642942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181350" cy="3752851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428625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Не списывай!!!!</a:t>
            </a:r>
            <a:endParaRPr lang="ru-RU" dirty="0"/>
          </a:p>
        </p:txBody>
      </p:sp>
      <p:sp>
        <p:nvSpPr>
          <p:cNvPr id="45058" name="AutoShape 2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6" name="AutoShape 10" descr="Картинки по запросу веселые картинки со студе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Комикс - Передача шпарга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70" name="AutoShape 14" descr="Комикс - Передача шпарга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72" name="Picture 1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35946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 лист придержи!</a:t>
            </a:r>
            <a:endParaRPr lang="ru-RU" dirty="0"/>
          </a:p>
        </p:txBody>
      </p:sp>
      <p:pic>
        <p:nvPicPr>
          <p:cNvPr id="47106" name="Picture 2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96" y="2214554"/>
            <a:ext cx="590550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3643338" cy="35004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Если после учебы</a:t>
            </a:r>
          </a:p>
          <a:p>
            <a:pPr algn="ctr">
              <a:buNone/>
            </a:pPr>
            <a:r>
              <a:rPr lang="ru-RU" dirty="0" smtClean="0"/>
              <a:t>преподаватель</a:t>
            </a:r>
          </a:p>
          <a:p>
            <a:pPr algn="ctr">
              <a:buNone/>
            </a:pPr>
            <a:r>
              <a:rPr lang="ru-RU" dirty="0" smtClean="0"/>
              <a:t>направляет тебя в</a:t>
            </a:r>
          </a:p>
          <a:p>
            <a:pPr algn="ctr">
              <a:buNone/>
            </a:pPr>
            <a:r>
              <a:rPr lang="ru-RU" dirty="0" smtClean="0"/>
              <a:t>библиотеку, а душа</a:t>
            </a:r>
          </a:p>
          <a:p>
            <a:pPr algn="ctr">
              <a:buNone/>
            </a:pPr>
            <a:r>
              <a:rPr lang="ru-RU" dirty="0" smtClean="0"/>
              <a:t>просится в </a:t>
            </a:r>
            <a:r>
              <a:rPr lang="ru-RU" dirty="0" err="1" smtClean="0"/>
              <a:t>пивбар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то знай какие могут</a:t>
            </a:r>
          </a:p>
          <a:p>
            <a:pPr algn="ctr">
              <a:buNone/>
            </a:pPr>
            <a:r>
              <a:rPr lang="ru-RU" dirty="0" smtClean="0"/>
              <a:t>быть последствия. </a:t>
            </a:r>
            <a:endParaRPr lang="ru-RU" dirty="0"/>
          </a:p>
        </p:txBody>
      </p:sp>
      <p:pic>
        <p:nvPicPr>
          <p:cNvPr id="12292" name="Picture 4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3813" y="214290"/>
            <a:ext cx="4665905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614734" cy="6072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Наступил вечер и пора поужинать.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Хотелось бы вот так!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Приколы студентов (93 фото и 1 виде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39974"/>
            <a:ext cx="4630739" cy="608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реальность такова!</a:t>
            </a:r>
            <a:endParaRPr lang="ru-RU" dirty="0"/>
          </a:p>
        </p:txBody>
      </p:sp>
      <p:pic>
        <p:nvPicPr>
          <p:cNvPr id="11266" name="Picture 2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929354" cy="4441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все еще хочешь кушать…</a:t>
            </a:r>
            <a:endParaRPr lang="ru-RU" dirty="0"/>
          </a:p>
        </p:txBody>
      </p:sp>
      <p:pic>
        <p:nvPicPr>
          <p:cNvPr id="41986" name="Picture 2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20000" cy="535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Ужин перерос в знакомство?</a:t>
            </a:r>
            <a:br>
              <a:rPr lang="ru-RU" dirty="0" smtClean="0"/>
            </a:br>
            <a:r>
              <a:rPr lang="ru-RU" dirty="0" smtClean="0"/>
              <a:t>Борись за свое счастье!</a:t>
            </a:r>
            <a:endParaRPr lang="ru-RU" dirty="0"/>
          </a:p>
        </p:txBody>
      </p:sp>
      <p:pic>
        <p:nvPicPr>
          <p:cNvPr id="10242" name="Picture 2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4786346" cy="463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Чуть-чуть поспи и на дискотеку.</a:t>
            </a:r>
            <a:endParaRPr lang="ru-RU" dirty="0"/>
          </a:p>
        </p:txBody>
      </p:sp>
      <p:pic>
        <p:nvPicPr>
          <p:cNvPr id="9218" name="Picture 2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8"/>
            <a:ext cx="798207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Вернувшись утром домой,</a:t>
            </a:r>
            <a:endParaRPr lang="ru-RU" dirty="0"/>
          </a:p>
        </p:txBody>
      </p:sp>
      <p:pic>
        <p:nvPicPr>
          <p:cNvPr id="4" name="Picture 2" descr="Смешные картинки про студентов (16 фото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0959"/>
          <a:stretch>
            <a:fillRect/>
          </a:stretch>
        </p:blipFill>
        <p:spPr bwMode="auto">
          <a:xfrm>
            <a:off x="2488094" y="1600200"/>
            <a:ext cx="41678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715172" cy="5036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Доберись до кровати обязательно</a:t>
            </a:r>
            <a:endParaRPr lang="ru-RU" dirty="0"/>
          </a:p>
        </p:txBody>
      </p:sp>
      <p:pic>
        <p:nvPicPr>
          <p:cNvPr id="11266" name="Picture 2" descr="Картинки по запросу фото по-пластунски живот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00924" cy="525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Дабы не расстраивать родителей, разверни книгу и укройся.</a:t>
            </a:r>
            <a:endParaRPr lang="ru-RU" dirty="0"/>
          </a:p>
        </p:txBody>
      </p:sp>
      <p:pic>
        <p:nvPicPr>
          <p:cNvPr id="10242" name="Picture 2" descr="Картинки по запросу фотографии с книгой спящ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072325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043230" cy="5726130"/>
          </a:xfrm>
        </p:spPr>
        <p:txBody>
          <a:bodyPr/>
          <a:lstStyle/>
          <a:p>
            <a:r>
              <a:rPr lang="ru-RU" dirty="0" smtClean="0"/>
              <a:t>Или попроси помощи и  тебя прикроют!</a:t>
            </a:r>
            <a:endParaRPr lang="ru-RU" dirty="0"/>
          </a:p>
        </p:txBody>
      </p:sp>
      <p:pic>
        <p:nvPicPr>
          <p:cNvPr id="4" name="Picture 2" descr="Жизнь студентов (50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563" y="357166"/>
            <a:ext cx="483747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Следующий день начни с пункта 1, живи весело, ведь ты СТУДЕНТ!!!</a:t>
            </a:r>
            <a:endParaRPr lang="ru-RU" dirty="0"/>
          </a:p>
        </p:txBody>
      </p:sp>
      <p:pic>
        <p:nvPicPr>
          <p:cNvPr id="4" name="Picture 4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43050"/>
            <a:ext cx="2857519" cy="439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Никогда не попадай в такие объявление.</a:t>
            </a:r>
            <a:endParaRPr lang="ru-RU" dirty="0"/>
          </a:p>
        </p:txBody>
      </p:sp>
      <p:pic>
        <p:nvPicPr>
          <p:cNvPr id="4" name="Picture 2" descr="Смешные студ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500726" cy="507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3257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С ДнЁм студента поздравляю! И от всей души желаю, Чтоб хвосты стали короче,  И длиннее были ноч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14375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Утренние минутки </a:t>
            </a:r>
            <a:r>
              <a:rPr lang="ru-RU" smtClean="0"/>
              <a:t>самые сладкие</a:t>
            </a:r>
            <a:r>
              <a:rPr lang="ru-RU" smtClean="0"/>
              <a:t>!</a:t>
            </a:r>
            <a:endParaRPr lang="ru-RU" dirty="0"/>
          </a:p>
        </p:txBody>
      </p:sp>
      <p:pic>
        <p:nvPicPr>
          <p:cNvPr id="35842" name="Picture 2" descr="Картинки по запросу фото спящих лю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3903"/>
            <a:ext cx="6929486" cy="499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Проснулся, сходи в туалет первым.</a:t>
            </a:r>
            <a:endParaRPr lang="ru-RU" dirty="0"/>
          </a:p>
        </p:txBody>
      </p:sp>
      <p:pic>
        <p:nvPicPr>
          <p:cNvPr id="34818" name="Picture 2" descr="Картинки по запросу фото очередь в туа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2965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Готовиться к экзаменам нужно постоянно.</a:t>
            </a:r>
            <a:endParaRPr lang="ru-RU" sz="3600" dirty="0"/>
          </a:p>
        </p:txBody>
      </p:sp>
      <p:sp>
        <p:nvSpPr>
          <p:cNvPr id="27650" name="AutoShape 2" descr="3794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3794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3794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3794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3794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/>
          <a:srcRect l="11979" t="28318" r="46354" b="9897"/>
          <a:stretch>
            <a:fillRect/>
          </a:stretch>
        </p:blipFill>
        <p:spPr bwMode="auto">
          <a:xfrm>
            <a:off x="500034" y="1357298"/>
            <a:ext cx="4071966" cy="366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Приколы студентов (93 фото и 1 видео)"/>
          <p:cNvPicPr>
            <a:picLocks noChangeAspect="1" noChangeArrowheads="1"/>
          </p:cNvPicPr>
          <p:nvPr/>
        </p:nvPicPr>
        <p:blipFill>
          <a:blip r:embed="rId3"/>
          <a:srcRect t="24602" b="13542"/>
          <a:stretch>
            <a:fillRect/>
          </a:stretch>
        </p:blipFill>
        <p:spPr bwMode="auto">
          <a:xfrm>
            <a:off x="5072066" y="2214554"/>
            <a:ext cx="3714776" cy="4086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Быстро позавтракать. И посуду мыть не нужно</a:t>
            </a:r>
            <a:endParaRPr lang="ru-RU" sz="3600" dirty="0"/>
          </a:p>
        </p:txBody>
      </p:sp>
      <p:pic>
        <p:nvPicPr>
          <p:cNvPr id="17412" name="Picture 4" descr="Картинки по запросу веселые картинки со студен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4762500" cy="503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797040"/>
          </a:xfrm>
        </p:spPr>
        <p:txBody>
          <a:bodyPr>
            <a:normAutofit/>
          </a:bodyPr>
          <a:lstStyle/>
          <a:p>
            <a:r>
              <a:rPr lang="ru-RU" dirty="0" smtClean="0"/>
              <a:t>Выбери обувь по погоде (или моде).</a:t>
            </a:r>
            <a:endParaRPr lang="ru-RU" dirty="0"/>
          </a:p>
        </p:txBody>
      </p:sp>
      <p:sp>
        <p:nvSpPr>
          <p:cNvPr id="31746" name="AutoShape 2" descr="Картинки по запросу фотографии с обув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Картинки по запросу фотографии с обув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Картинки по запросу фотографии с обув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/>
          <a:srcRect l="6250" t="30892" r="42708" b="5606"/>
          <a:stretch>
            <a:fillRect/>
          </a:stretch>
        </p:blipFill>
        <p:spPr bwMode="auto">
          <a:xfrm>
            <a:off x="285720" y="3286124"/>
            <a:ext cx="359506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 descr="Картинки по запросу фотографии с обувь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4404446" cy="2928958"/>
          </a:xfrm>
          <a:prstGeom prst="rect">
            <a:avLst/>
          </a:prstGeom>
          <a:noFill/>
        </p:spPr>
      </p:pic>
      <p:pic>
        <p:nvPicPr>
          <p:cNvPr id="31757" name="Picture 13" descr="Картинки по запросу фотографии расстроенного парня"/>
          <p:cNvPicPr>
            <a:picLocks noChangeAspect="1" noChangeArrowheads="1"/>
          </p:cNvPicPr>
          <p:nvPr/>
        </p:nvPicPr>
        <p:blipFill>
          <a:blip r:embed="rId4"/>
          <a:srcRect l="31503"/>
          <a:stretch>
            <a:fillRect/>
          </a:stretch>
        </p:blipFill>
        <p:spPr bwMode="auto">
          <a:xfrm>
            <a:off x="500034" y="642918"/>
            <a:ext cx="2357454" cy="257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то ходит в гости по утрам - тот не пошел на пары. Винни Пух и Пятачок прогуливают занятия, п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6436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185</Words>
  <Application>Microsoft Office PowerPoint</Application>
  <PresentationFormat>Экран (4:3)</PresentationFormat>
  <Paragraphs>34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Утренние минутки самые сладкие!</vt:lpstr>
      <vt:lpstr>Проснулся, сходи в туалет первым.</vt:lpstr>
      <vt:lpstr>Готовиться к экзаменам нужно постоянно.</vt:lpstr>
      <vt:lpstr>Быстро позавтракать. И посуду мыть не нужно</vt:lpstr>
      <vt:lpstr>Выбери обувь по погоде (или моде).</vt:lpstr>
      <vt:lpstr>Слайд 9</vt:lpstr>
      <vt:lpstr>Быстро доехать общественным транспортом!</vt:lpstr>
      <vt:lpstr>В университете всем говорить здравствуйте, а то вдруг это преподаватель!</vt:lpstr>
      <vt:lpstr>Веди себя на лекции тихо-тихо!</vt:lpstr>
      <vt:lpstr>Не подавай виду, </vt:lpstr>
      <vt:lpstr>Студенты глазами препода-вателей.</vt:lpstr>
      <vt:lpstr>Слайд 15</vt:lpstr>
      <vt:lpstr>Сессия всегда приходит внезапно!</vt:lpstr>
      <vt:lpstr>И преподавателям иногда трудно узнать своего студента.</vt:lpstr>
      <vt:lpstr>Порази преподавателя своим рвением к знаниям.</vt:lpstr>
      <vt:lpstr>Вытяни билет мечты.</vt:lpstr>
      <vt:lpstr>Не списывай!!!!</vt:lpstr>
      <vt:lpstr>Просто лист придержи!</vt:lpstr>
      <vt:lpstr>Слайд 22</vt:lpstr>
      <vt:lpstr>Наступил вечер и пора поужинать.   Хотелось бы вот так!  </vt:lpstr>
      <vt:lpstr>Но реальность такова!</vt:lpstr>
      <vt:lpstr>Если все еще хочешь кушать…</vt:lpstr>
      <vt:lpstr>Ужин перерос в знакомство? Борись за свое счастье!</vt:lpstr>
      <vt:lpstr>Чуть-чуть поспи и на дискотеку.</vt:lpstr>
      <vt:lpstr>Слайд 28</vt:lpstr>
      <vt:lpstr>Вернувшись утром домой,</vt:lpstr>
      <vt:lpstr>Доберись до кровати обязательно</vt:lpstr>
      <vt:lpstr>Дабы не расстраивать родителей, разверни книгу и укройся.</vt:lpstr>
      <vt:lpstr>Или попроси помощи и  тебя прикроют!</vt:lpstr>
      <vt:lpstr>Следующий день начни с пункта 1, живи весело, ведь ты СТУДЕНТ!!!</vt:lpstr>
      <vt:lpstr>Никогда не попадай в такие объявление.</vt:lpstr>
      <vt:lpstr>Слайд 35</vt:lpstr>
      <vt:lpstr>Слайд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Інструкция для студента</dc:title>
  <dc:creator>pz</dc:creator>
  <cp:lastModifiedBy>pz</cp:lastModifiedBy>
  <cp:revision>49</cp:revision>
  <dcterms:created xsi:type="dcterms:W3CDTF">2017-11-06T09:13:42Z</dcterms:created>
  <dcterms:modified xsi:type="dcterms:W3CDTF">2017-11-14T13:32:41Z</dcterms:modified>
</cp:coreProperties>
</file>